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79" r:id="rId2"/>
    <p:sldId id="480" r:id="rId3"/>
    <p:sldId id="481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men" id="{22BDD937-23A5-4487-A70A-C386D3279953}">
          <p14:sldIdLst>
            <p14:sldId id="479"/>
            <p14:sldId id="480"/>
            <p14:sldId id="481"/>
          </p14:sldIdLst>
        </p14:section>
        <p14:section name="Default Section" id="{CD46C99D-AF35-2648-A983-8A0B02FC358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BC61C39-45BD-7811-7D8F-A7BCBCBB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6" y="662467"/>
            <a:ext cx="4301957" cy="55330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Natur, Zeichnung, farbig enthält.&#10;&#10;Automatisch generierte Beschreibung">
            <a:extLst>
              <a:ext uri="{FF2B5EF4-FFF2-40B4-BE49-F238E27FC236}">
                <a16:creationId xmlns:a16="http://schemas.microsoft.com/office/drawing/2014/main" id="{D6EDBA0C-77B8-051C-BF5D-1F2D55A80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r="23837" b="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3" name="Grafik 2" descr="Ein Bild, das Tänzer, Sport, Person, angezogen enthält.&#10;&#10;Automatisch generierte Beschreibung">
            <a:extLst>
              <a:ext uri="{FF2B5EF4-FFF2-40B4-BE49-F238E27FC236}">
                <a16:creationId xmlns:a16="http://schemas.microsoft.com/office/drawing/2014/main" id="{D39EA987-5BDD-0BBC-E54D-9AF3D843C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r="18280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5" name="Grafik 4" descr="Ein Bild, das Person, Tänzer, Phase enthält.&#10;&#10;Automatisch generierte Beschreibung">
            <a:extLst>
              <a:ext uri="{FF2B5EF4-FFF2-40B4-BE49-F238E27FC236}">
                <a16:creationId xmlns:a16="http://schemas.microsoft.com/office/drawing/2014/main" id="{B406F1B1-14C4-92DD-5FF5-50A552DDE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23388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2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zene, Phase, angezogen enthält.&#10;&#10;Automatisch generierte Beschreibung">
            <a:extLst>
              <a:ext uri="{FF2B5EF4-FFF2-40B4-BE49-F238E27FC236}">
                <a16:creationId xmlns:a16="http://schemas.microsoft.com/office/drawing/2014/main" id="{4102742A-3586-44D7-7366-9F93D638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r="28273" b="-1"/>
          <a:stretch/>
        </p:blipFill>
        <p:spPr>
          <a:xfrm>
            <a:off x="20" y="10"/>
            <a:ext cx="4952980" cy="6857990"/>
          </a:xfrm>
          <a:prstGeom prst="rect">
            <a:avLst/>
          </a:prstGeom>
        </p:spPr>
      </p:pic>
      <p:pic>
        <p:nvPicPr>
          <p:cNvPr id="5" name="Grafik 4" descr="Ein Bild, das Person, Sport, Tänzer, farbig enthält.&#10;&#10;Automatisch generierte Beschreibung">
            <a:extLst>
              <a:ext uri="{FF2B5EF4-FFF2-40B4-BE49-F238E27FC236}">
                <a16:creationId xmlns:a16="http://schemas.microsoft.com/office/drawing/2014/main" id="{A7ED6F7E-864F-102B-70A3-7108766FF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r="17996" b="-1"/>
          <a:stretch/>
        </p:blipFill>
        <p:spPr>
          <a:xfrm>
            <a:off x="4953000" y="10"/>
            <a:ext cx="4953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3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2023-11-04T11:19:08Z</dcterms:modified>
</cp:coreProperties>
</file>